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B168B-BF10-4306-8A64-523A3FAEF726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FFABB-17FF-4335-8436-5F1106ECF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62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2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4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9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9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1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4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1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8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56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95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74DA-7013-4209-B96E-33744F643913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6107-BB55-45C0-96AE-09D5B8E5D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SCB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New Microsoft Visio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Family Model</a:t>
            </a:r>
            <a:endParaRPr lang="en-GB" b="1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8" t="36336" r="21536" b="12089"/>
          <a:stretch/>
        </p:blipFill>
        <p:spPr bwMode="auto">
          <a:xfrm>
            <a:off x="929839" y="1600200"/>
            <a:ext cx="7284322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83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786956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5400" dirty="0" smtClean="0"/>
              <a:t> Breadth</a:t>
            </a:r>
          </a:p>
          <a:p>
            <a:pPr>
              <a:lnSpc>
                <a:spcPct val="150000"/>
              </a:lnSpc>
            </a:pPr>
            <a:r>
              <a:rPr lang="en-GB" sz="5400" dirty="0" smtClean="0"/>
              <a:t> Burden</a:t>
            </a:r>
          </a:p>
          <a:p>
            <a:pPr>
              <a:lnSpc>
                <a:spcPct val="150000"/>
              </a:lnSpc>
            </a:pPr>
            <a:r>
              <a:rPr lang="en-GB" sz="5400" dirty="0" smtClean="0"/>
              <a:t> Barriers</a:t>
            </a:r>
          </a:p>
          <a:p>
            <a:pPr>
              <a:lnSpc>
                <a:spcPct val="150000"/>
              </a:lnSpc>
            </a:pPr>
            <a:r>
              <a:rPr lang="en-GB" sz="5400" dirty="0" smtClean="0"/>
              <a:t> Benefits</a:t>
            </a:r>
            <a:endParaRPr lang="en-GB" sz="5400" dirty="0"/>
          </a:p>
        </p:txBody>
      </p:sp>
      <p:pic>
        <p:nvPicPr>
          <p:cNvPr id="4" name="Picture 4" descr="HSCB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New Microsoft Visio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0255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/>
              <a:t>Continuum of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4400" dirty="0" smtClean="0"/>
              <a:t>Aim – Demonstrate the diversity of individual needs within families.</a:t>
            </a:r>
            <a:endParaRPr lang="en-GB" sz="4400" dirty="0"/>
          </a:p>
        </p:txBody>
      </p:sp>
      <p:pic>
        <p:nvPicPr>
          <p:cNvPr id="8" name="Picture 3" descr="New Microsoft Visio 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SC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47885"/>
              </p:ext>
            </p:extLst>
          </p:nvPr>
        </p:nvGraphicFramePr>
        <p:xfrm>
          <a:off x="393600" y="2060848"/>
          <a:ext cx="8229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Table 3.1: The Continuum of Need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Resilient</a:t>
                      </a:r>
                      <a:r>
                        <a:rPr lang="en-GB" baseline="0" dirty="0" smtClean="0"/>
                        <a:t> but in need of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Vulnerable</a:t>
                      </a:r>
                      <a:r>
                        <a:rPr lang="en-GB" baseline="0" dirty="0" smtClean="0"/>
                        <a:t> and in need of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Vulnerable and in need of services</a:t>
                      </a:r>
                      <a:r>
                        <a:rPr lang="en-GB" baseline="0" dirty="0" smtClean="0"/>
                        <a:t> and protection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Immediate risk of significant harm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                  Increasing</a:t>
                      </a:r>
                      <a:r>
                        <a:rPr lang="en-GB" baseline="0" dirty="0" smtClean="0"/>
                        <a:t> needs of children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                  Increasing</a:t>
                      </a:r>
                      <a:r>
                        <a:rPr lang="en-GB" baseline="0" dirty="0" smtClean="0"/>
                        <a:t> needs of children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67544" y="3789040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76156" y="3789040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7544" y="4158743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928905" y="4158743"/>
            <a:ext cx="2664296" cy="9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2" y="4581128"/>
            <a:ext cx="5389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Adapted from Crossing Bridges Reader (</a:t>
            </a:r>
            <a:r>
              <a:rPr lang="en-GB" dirty="0" err="1" smtClean="0"/>
              <a:t>Falkov</a:t>
            </a:r>
            <a:r>
              <a:rPr lang="en-GB" dirty="0" smtClean="0"/>
              <a:t>, 1998)</a:t>
            </a:r>
            <a:endParaRPr lang="en-GB" dirty="0"/>
          </a:p>
        </p:txBody>
      </p:sp>
      <p:pic>
        <p:nvPicPr>
          <p:cNvPr id="15" name="Picture 3" descr="New Microsoft Visio 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HSC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48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New Microsoft Visio 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HSC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56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Relationships and Linkages between Key Domains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Parental mental illness and parenting - domain 1 &amp; 3</a:t>
            </a:r>
          </a:p>
          <a:p>
            <a:r>
              <a:rPr lang="en-GB" dirty="0" smtClean="0"/>
              <a:t>Interplay of risk and protective factors -domain 4 and domains 1,2 &amp; 3</a:t>
            </a:r>
          </a:p>
          <a:p>
            <a:r>
              <a:rPr lang="en-GB" dirty="0" smtClean="0"/>
              <a:t>Services for children and adults: working better together - domain 5 and domain 1 – 4</a:t>
            </a:r>
          </a:p>
          <a:p>
            <a:r>
              <a:rPr lang="en-GB" dirty="0" smtClean="0"/>
              <a:t>Cultural and community influences - domain 6 and domains 1-5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Uses of Family Model Domains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57092"/>
          </a:xfrm>
        </p:spPr>
        <p:txBody>
          <a:bodyPr/>
          <a:lstStyle/>
          <a:p>
            <a:r>
              <a:rPr lang="en-GB" dirty="0" smtClean="0"/>
              <a:t>Looking at the present current child, parent and family situation.</a:t>
            </a:r>
          </a:p>
          <a:p>
            <a:r>
              <a:rPr lang="en-GB" dirty="0" smtClean="0"/>
              <a:t>Looking Back. Developmental origins of family difficulties and strengths.</a:t>
            </a:r>
          </a:p>
          <a:p>
            <a:r>
              <a:rPr lang="en-GB" dirty="0" smtClean="0"/>
              <a:t>Looking ahead. Hope, rehabilitation and recovery.</a:t>
            </a:r>
            <a:endParaRPr lang="en-GB" dirty="0"/>
          </a:p>
        </p:txBody>
      </p:sp>
      <p:pic>
        <p:nvPicPr>
          <p:cNvPr id="4" name="Picture 4" descr="HSCB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New Microsoft Visio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9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SCB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06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Family Model Approaches to Practice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Skills 1 – Engaging Family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Skills 2 – Identification and Assessment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Skills 3 - Intervention</a:t>
            </a:r>
            <a:endParaRPr lang="en-GB" dirty="0"/>
          </a:p>
        </p:txBody>
      </p:sp>
      <p:pic>
        <p:nvPicPr>
          <p:cNvPr id="5" name="Picture 3" descr="New Microsoft Visio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9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SCB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05"/>
            <a:ext cx="252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0605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Steps to Develop Pilot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Identification – Family Focused Approach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Guidance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Awareness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Implementation</a:t>
            </a:r>
            <a:endParaRPr lang="en-GB" dirty="0"/>
          </a:p>
        </p:txBody>
      </p:sp>
      <p:pic>
        <p:nvPicPr>
          <p:cNvPr id="5" name="Picture 3" descr="New Microsoft Visio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1108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3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Family Model</vt:lpstr>
      <vt:lpstr>PowerPoint Presentation</vt:lpstr>
      <vt:lpstr>Continuum of Need</vt:lpstr>
      <vt:lpstr>PowerPoint Presentation</vt:lpstr>
      <vt:lpstr>Relationships and Linkages between Key Domains</vt:lpstr>
      <vt:lpstr>The Uses of Family Model Domains</vt:lpstr>
      <vt:lpstr>The Family Model Approaches to Practice</vt:lpstr>
      <vt:lpstr>Steps to Develop Pilot</vt:lpstr>
    </vt:vector>
  </TitlesOfParts>
  <Company>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 Model</dc:title>
  <dc:creator>Caron Lavery</dc:creator>
  <cp:lastModifiedBy>Andrew Hawthorne</cp:lastModifiedBy>
  <cp:revision>9</cp:revision>
  <cp:lastPrinted>2013-10-22T08:46:54Z</cp:lastPrinted>
  <dcterms:created xsi:type="dcterms:W3CDTF">2013-10-21T10:35:32Z</dcterms:created>
  <dcterms:modified xsi:type="dcterms:W3CDTF">2013-11-07T16:19:04Z</dcterms:modified>
</cp:coreProperties>
</file>